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27D2A5-456F-4B0C-8BC9-875C4E9A0804}" v="13" dt="2025-01-22T18:35:43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226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EB27D2A5-456F-4B0C-8BC9-875C4E9A0804}"/>
    <pc:docChg chg="undo custSel addSld delSld modSld modMainMaster">
      <pc:chgData name="Castiello de Obeso, Santiago" userId="b4fc0b8e-1f0e-417a-8aad-015961d2398a" providerId="ADAL" clId="{EB27D2A5-456F-4B0C-8BC9-875C4E9A0804}" dt="2025-01-22T18:35:43.990" v="463"/>
      <pc:docMkLst>
        <pc:docMk/>
      </pc:docMkLst>
      <pc:sldChg chg="addSp delSp modSp new mod">
        <pc:chgData name="Castiello de Obeso, Santiago" userId="b4fc0b8e-1f0e-417a-8aad-015961d2398a" providerId="ADAL" clId="{EB27D2A5-456F-4B0C-8BC9-875C4E9A0804}" dt="2025-01-22T18:35:26.018" v="461" actId="478"/>
        <pc:sldMkLst>
          <pc:docMk/>
          <pc:sldMk cId="3680027551" sldId="256"/>
        </pc:sldMkLst>
        <pc:spChg chg="del">
          <ac:chgData name="Castiello de Obeso, Santiago" userId="b4fc0b8e-1f0e-417a-8aad-015961d2398a" providerId="ADAL" clId="{EB27D2A5-456F-4B0C-8BC9-875C4E9A0804}" dt="2025-01-21T17:16:13.806" v="1" actId="478"/>
          <ac:spMkLst>
            <pc:docMk/>
            <pc:sldMk cId="3680027551" sldId="256"/>
            <ac:spMk id="2" creationId="{BDBC3811-F737-B2F4-7DFC-0ABCA2D51CD9}"/>
          </ac:spMkLst>
        </pc:spChg>
        <pc:spChg chg="del">
          <ac:chgData name="Castiello de Obeso, Santiago" userId="b4fc0b8e-1f0e-417a-8aad-015961d2398a" providerId="ADAL" clId="{EB27D2A5-456F-4B0C-8BC9-875C4E9A0804}" dt="2025-01-21T17:16:13.806" v="1" actId="478"/>
          <ac:spMkLst>
            <pc:docMk/>
            <pc:sldMk cId="3680027551" sldId="256"/>
            <ac:spMk id="3" creationId="{0D8148BC-5062-16B7-E083-E024993F478F}"/>
          </ac:spMkLst>
        </pc:spChg>
        <pc:spChg chg="add del mod">
          <ac:chgData name="Castiello de Obeso, Santiago" userId="b4fc0b8e-1f0e-417a-8aad-015961d2398a" providerId="ADAL" clId="{EB27D2A5-456F-4B0C-8BC9-875C4E9A0804}" dt="2025-01-21T17:16:27.967" v="3" actId="478"/>
          <ac:spMkLst>
            <pc:docMk/>
            <pc:sldMk cId="3680027551" sldId="256"/>
            <ac:spMk id="4" creationId="{B5B57D07-50D7-FC6E-2F8F-55D8E851CCA8}"/>
          </ac:spMkLst>
        </pc:spChg>
        <pc:spChg chg="add del mod">
          <ac:chgData name="Castiello de Obeso, Santiago" userId="b4fc0b8e-1f0e-417a-8aad-015961d2398a" providerId="ADAL" clId="{EB27D2A5-456F-4B0C-8BC9-875C4E9A0804}" dt="2025-01-21T17:16:27.967" v="3" actId="478"/>
          <ac:spMkLst>
            <pc:docMk/>
            <pc:sldMk cId="3680027551" sldId="256"/>
            <ac:spMk id="5" creationId="{3C535043-B8BD-6452-2619-9F785D9AA057}"/>
          </ac:spMkLst>
        </pc:spChg>
        <pc:spChg chg="add del mod">
          <ac:chgData name="Castiello de Obeso, Santiago" userId="b4fc0b8e-1f0e-417a-8aad-015961d2398a" providerId="ADAL" clId="{EB27D2A5-456F-4B0C-8BC9-875C4E9A0804}" dt="2025-01-21T17:16:27.967" v="3" actId="478"/>
          <ac:spMkLst>
            <pc:docMk/>
            <pc:sldMk cId="3680027551" sldId="256"/>
            <ac:spMk id="6" creationId="{40647D54-6AC5-6EC4-1425-1B95E7606641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15" creationId="{064B9BC8-7BE1-98E6-AE3F-4919E4897D01}"/>
          </ac:spMkLst>
        </pc:spChg>
        <pc:spChg chg="add mod">
          <ac:chgData name="Castiello de Obeso, Santiago" userId="b4fc0b8e-1f0e-417a-8aad-015961d2398a" providerId="ADAL" clId="{EB27D2A5-456F-4B0C-8BC9-875C4E9A0804}" dt="2025-01-21T20:01:19.151" v="395" actId="20577"/>
          <ac:spMkLst>
            <pc:docMk/>
            <pc:sldMk cId="3680027551" sldId="256"/>
            <ac:spMk id="16" creationId="{10F8EA16-1F2E-347B-24B4-BE3EDFE1C46E}"/>
          </ac:spMkLst>
        </pc:spChg>
        <pc:spChg chg="add del mod">
          <ac:chgData name="Castiello de Obeso, Santiago" userId="b4fc0b8e-1f0e-417a-8aad-015961d2398a" providerId="ADAL" clId="{EB27D2A5-456F-4B0C-8BC9-875C4E9A0804}" dt="2025-01-22T18:35:26.018" v="461" actId="478"/>
          <ac:spMkLst>
            <pc:docMk/>
            <pc:sldMk cId="3680027551" sldId="256"/>
            <ac:spMk id="17" creationId="{269D3056-E58D-FBA4-58ED-78B80F574816}"/>
          </ac:spMkLst>
        </pc:spChg>
        <pc:spChg chg="add del mod">
          <ac:chgData name="Castiello de Obeso, Santiago" userId="b4fc0b8e-1f0e-417a-8aad-015961d2398a" providerId="ADAL" clId="{EB27D2A5-456F-4B0C-8BC9-875C4E9A0804}" dt="2025-01-22T18:35:26.018" v="461" actId="478"/>
          <ac:spMkLst>
            <pc:docMk/>
            <pc:sldMk cId="3680027551" sldId="256"/>
            <ac:spMk id="18" creationId="{78035651-BA04-99D5-3A31-F5639353F522}"/>
          </ac:spMkLst>
        </pc:spChg>
        <pc:spChg chg="add del mod">
          <ac:chgData name="Castiello de Obeso, Santiago" userId="b4fc0b8e-1f0e-417a-8aad-015961d2398a" providerId="ADAL" clId="{EB27D2A5-456F-4B0C-8BC9-875C4E9A0804}" dt="2025-01-21T17:20:47.219" v="176" actId="478"/>
          <ac:spMkLst>
            <pc:docMk/>
            <pc:sldMk cId="3680027551" sldId="256"/>
            <ac:spMk id="27" creationId="{B8FB1CC1-7287-737C-75EA-200A692CC7EA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28" creationId="{E4D7E6DA-E438-CD84-1614-6E3FC0217F05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29" creationId="{E0912C00-25D6-06F7-4768-C8908D0E9227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30" creationId="{39C24FDF-5671-F1C2-EE4D-B701B3321CE6}"/>
          </ac:spMkLst>
        </pc:spChg>
        <pc:spChg chg="add mod">
          <ac:chgData name="Castiello de Obeso, Santiago" userId="b4fc0b8e-1f0e-417a-8aad-015961d2398a" providerId="ADAL" clId="{EB27D2A5-456F-4B0C-8BC9-875C4E9A0804}" dt="2025-01-21T20:00:35.277" v="389" actId="6549"/>
          <ac:spMkLst>
            <pc:docMk/>
            <pc:sldMk cId="3680027551" sldId="256"/>
            <ac:spMk id="39" creationId="{EE851D44-66F4-6487-E3B0-200FEA4FB008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40" creationId="{29176385-025E-FF5C-9E65-B606E3421AB0}"/>
          </ac:spMkLst>
        </pc:spChg>
        <pc:spChg chg="add 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k cId="3680027551" sldId="256"/>
            <ac:spMk id="41" creationId="{B3A761B3-CB35-338B-E762-185FFDD0E4C6}"/>
          </ac:spMkLst>
        </pc:spChg>
        <pc:spChg chg="add mod">
          <ac:chgData name="Castiello de Obeso, Santiago" userId="b4fc0b8e-1f0e-417a-8aad-015961d2398a" providerId="ADAL" clId="{EB27D2A5-456F-4B0C-8BC9-875C4E9A0804}" dt="2025-01-22T18:35:16.135" v="460" actId="20577"/>
          <ac:spMkLst>
            <pc:docMk/>
            <pc:sldMk cId="3680027551" sldId="256"/>
            <ac:spMk id="42" creationId="{3DF1C3A1-FCB3-698D-5D29-AB6BC6F37792}"/>
          </ac:spMkLst>
        </pc:spChg>
        <pc:spChg chg="add del mod">
          <ac:chgData name="Castiello de Obeso, Santiago" userId="b4fc0b8e-1f0e-417a-8aad-015961d2398a" providerId="ADAL" clId="{EB27D2A5-456F-4B0C-8BC9-875C4E9A0804}" dt="2025-01-22T18:34:28.729" v="396" actId="478"/>
          <ac:spMkLst>
            <pc:docMk/>
            <pc:sldMk cId="3680027551" sldId="256"/>
            <ac:spMk id="43" creationId="{2337B30C-CDD2-26DC-EE84-B6DA34785348}"/>
          </ac:spMkLst>
        </pc:spChg>
        <pc:spChg chg="add del mod">
          <ac:chgData name="Castiello de Obeso, Santiago" userId="b4fc0b8e-1f0e-417a-8aad-015961d2398a" providerId="ADAL" clId="{EB27D2A5-456F-4B0C-8BC9-875C4E9A0804}" dt="2025-01-22T18:34:28.729" v="396" actId="478"/>
          <ac:spMkLst>
            <pc:docMk/>
            <pc:sldMk cId="3680027551" sldId="256"/>
            <ac:spMk id="44" creationId="{6FDEAC8C-8DA0-924B-264B-013629D7B8E1}"/>
          </ac:spMkLst>
        </pc:sp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7" creationId="{C5AB78FB-3F3B-CB41-99BE-D9EFD17DE82B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8" creationId="{D7B2AA3E-A3F6-5789-9DE3-E7A869F5D392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9" creationId="{CD221AAC-791B-972A-009F-6FD0129CD499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10" creationId="{C378FFE2-4BB5-8102-948E-0DF806DDD45B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11" creationId="{14A8C51D-7E41-2864-359F-C3122965C2A6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12" creationId="{ECEF80B4-DB84-EDF2-17AF-5E1EA712AD58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13" creationId="{B475637E-FC68-26BB-A296-A1A7EB5B18E9}"/>
          </ac:picMkLst>
        </pc:picChg>
        <pc:picChg chg="add del mod">
          <ac:chgData name="Castiello de Obeso, Santiago" userId="b4fc0b8e-1f0e-417a-8aad-015961d2398a" providerId="ADAL" clId="{EB27D2A5-456F-4B0C-8BC9-875C4E9A0804}" dt="2025-01-21T17:16:27.967" v="3" actId="478"/>
          <ac:picMkLst>
            <pc:docMk/>
            <pc:sldMk cId="3680027551" sldId="256"/>
            <ac:picMk id="14" creationId="{213BBC69-4E6E-CD65-C245-803709FC8398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19" creationId="{43C04203-AE13-D4C8-2842-7D5C036AA45C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0" creationId="{B7540E47-EF20-022F-16DE-EE1AAE0E4866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1" creationId="{519EB389-4D9C-F975-128D-3E38B26484AF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2" creationId="{1840A8A3-BCA3-FFA2-0DA3-83E904EA0F2F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3" creationId="{4940BFB5-666E-1EF2-1BA3-1E689F9DC059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4" creationId="{E67DEB68-0097-AD45-37ED-FB5985A48E9E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5" creationId="{0FCEECB6-C46C-D5CC-E97D-C728D02054BF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26" creationId="{057A4E50-7368-0CD9-6692-3EDC8E9A3A97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1" creationId="{A594ADF8-0649-F083-BA05-56DDC9137E18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2" creationId="{15F0DF14-7F54-44CB-3C9D-ED34FD7A81E1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3" creationId="{89D9133D-28E6-808F-1D61-DE3DD645E3F7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4" creationId="{498478EA-CE46-AF42-D3A8-EC0D393162F8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5" creationId="{4387F73F-212E-56D9-6AC1-67373A638F06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6" creationId="{6244ECB5-4532-278B-9D4E-28C95446D03D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7" creationId="{F8C9212E-8814-5B91-CDA7-6928C04DF8B3}"/>
          </ac:picMkLst>
        </pc:picChg>
        <pc:picChg chg="add mod">
          <ac:chgData name="Castiello de Obeso, Santiago" userId="b4fc0b8e-1f0e-417a-8aad-015961d2398a" providerId="ADAL" clId="{EB27D2A5-456F-4B0C-8BC9-875C4E9A0804}" dt="2025-01-21T17:25:24.356" v="383"/>
          <ac:picMkLst>
            <pc:docMk/>
            <pc:sldMk cId="3680027551" sldId="256"/>
            <ac:picMk id="38" creationId="{B5326EF6-7AF4-6447-E907-03C6BA63E04F}"/>
          </ac:picMkLst>
        </pc:picChg>
        <pc:picChg chg="add mod">
          <ac:chgData name="Castiello de Obeso, Santiago" userId="b4fc0b8e-1f0e-417a-8aad-015961d2398a" providerId="ADAL" clId="{EB27D2A5-456F-4B0C-8BC9-875C4E9A0804}" dt="2025-01-21T20:01:08.905" v="391" actId="1076"/>
          <ac:picMkLst>
            <pc:docMk/>
            <pc:sldMk cId="3680027551" sldId="256"/>
            <ac:picMk id="45" creationId="{5CEC65DD-A009-B118-EB9B-469959EE7B65}"/>
          </ac:picMkLst>
        </pc:picChg>
        <pc:picChg chg="add mod">
          <ac:chgData name="Castiello de Obeso, Santiago" userId="b4fc0b8e-1f0e-417a-8aad-015961d2398a" providerId="ADAL" clId="{EB27D2A5-456F-4B0C-8BC9-875C4E9A0804}" dt="2025-01-21T20:01:08.905" v="391" actId="1076"/>
          <ac:picMkLst>
            <pc:docMk/>
            <pc:sldMk cId="3680027551" sldId="256"/>
            <ac:picMk id="46" creationId="{6B648C6E-BFB7-C88A-B849-CB94977E872E}"/>
          </ac:picMkLst>
        </pc:picChg>
        <pc:picChg chg="add mod">
          <ac:chgData name="Castiello de Obeso, Santiago" userId="b4fc0b8e-1f0e-417a-8aad-015961d2398a" providerId="ADAL" clId="{EB27D2A5-456F-4B0C-8BC9-875C4E9A0804}" dt="2025-01-21T20:01:08.905" v="391" actId="1076"/>
          <ac:picMkLst>
            <pc:docMk/>
            <pc:sldMk cId="3680027551" sldId="256"/>
            <ac:picMk id="47" creationId="{AD741805-C117-9D2F-1140-234F71DE0ED9}"/>
          </ac:picMkLst>
        </pc:picChg>
        <pc:picChg chg="add mod">
          <ac:chgData name="Castiello de Obeso, Santiago" userId="b4fc0b8e-1f0e-417a-8aad-015961d2398a" providerId="ADAL" clId="{EB27D2A5-456F-4B0C-8BC9-875C4E9A0804}" dt="2025-01-21T20:01:08.905" v="391" actId="1076"/>
          <ac:picMkLst>
            <pc:docMk/>
            <pc:sldMk cId="3680027551" sldId="256"/>
            <ac:picMk id="48" creationId="{AA17C02C-4DFA-5400-6094-A71B1E16805A}"/>
          </ac:picMkLst>
        </pc:picChg>
      </pc:sldChg>
      <pc:sldChg chg="add del">
        <pc:chgData name="Castiello de Obeso, Santiago" userId="b4fc0b8e-1f0e-417a-8aad-015961d2398a" providerId="ADAL" clId="{EB27D2A5-456F-4B0C-8BC9-875C4E9A0804}" dt="2025-01-22T18:35:39.545" v="462" actId="47"/>
        <pc:sldMkLst>
          <pc:docMk/>
          <pc:sldMk cId="2681094311" sldId="257"/>
        </pc:sldMkLst>
      </pc:sldChg>
      <pc:sldChg chg="add">
        <pc:chgData name="Castiello de Obeso, Santiago" userId="b4fc0b8e-1f0e-417a-8aad-015961d2398a" providerId="ADAL" clId="{EB27D2A5-456F-4B0C-8BC9-875C4E9A0804}" dt="2025-01-22T18:35:43.990" v="463"/>
        <pc:sldMkLst>
          <pc:docMk/>
          <pc:sldMk cId="3172069127" sldId="257"/>
        </pc:sldMkLst>
      </pc:sldChg>
      <pc:sldMasterChg chg="modSp modSldLayout">
        <pc:chgData name="Castiello de Obeso, Santiago" userId="b4fc0b8e-1f0e-417a-8aad-015961d2398a" providerId="ADAL" clId="{EB27D2A5-456F-4B0C-8BC9-875C4E9A0804}" dt="2025-01-21T17:25:24.356" v="383"/>
        <pc:sldMasterMkLst>
          <pc:docMk/>
          <pc:sldMasterMk cId="3509916852" sldId="2147483660"/>
        </pc:sldMasterMkLst>
        <pc:spChg chg="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asterMk cId="3509916852" sldId="2147483660"/>
            <ac:spMk id="2" creationId="{00000000-0000-0000-0000-000000000000}"/>
          </ac:spMkLst>
        </pc:spChg>
        <pc:spChg chg="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asterMk cId="3509916852" sldId="2147483660"/>
            <ac:spMk id="3" creationId="{00000000-0000-0000-0000-000000000000}"/>
          </ac:spMkLst>
        </pc:spChg>
        <pc:spChg chg="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asterMk cId="3509916852" sldId="2147483660"/>
            <ac:spMk id="4" creationId="{00000000-0000-0000-0000-000000000000}"/>
          </ac:spMkLst>
        </pc:spChg>
        <pc:spChg chg="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asterMk cId="3509916852" sldId="2147483660"/>
            <ac:spMk id="5" creationId="{00000000-0000-0000-0000-000000000000}"/>
          </ac:spMkLst>
        </pc:spChg>
        <pc:spChg chg="mod">
          <ac:chgData name="Castiello de Obeso, Santiago" userId="b4fc0b8e-1f0e-417a-8aad-015961d2398a" providerId="ADAL" clId="{EB27D2A5-456F-4B0C-8BC9-875C4E9A0804}" dt="2025-01-21T17:25:24.356" v="383"/>
          <ac:spMkLst>
            <pc:docMk/>
            <pc:sldMasterMk cId="3509916852" sldId="2147483660"/>
            <ac:spMk id="6" creationId="{00000000-0000-0000-0000-000000000000}"/>
          </ac:spMkLst>
        </pc:sp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1237082631" sldId="2147483661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237082631" sldId="2147483661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237082631" sldId="2147483661"/>
              <ac:spMk id="3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3426008598" sldId="2147483663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3426008598" sldId="2147483663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3426008598" sldId="2147483663"/>
              <ac:spMk id="3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1810173115" sldId="2147483664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810173115" sldId="2147483664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810173115" sldId="2147483664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1157409321" sldId="2147483665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157409321" sldId="2147483665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157409321" sldId="2147483665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157409321" sldId="2147483665"/>
              <ac:spMk id="4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157409321" sldId="2147483665"/>
              <ac:spMk id="5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1157409321" sldId="2147483665"/>
              <ac:spMk id="6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2994659383" sldId="2147483668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2994659383" sldId="2147483668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2994659383" sldId="2147483668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2994659383" sldId="2147483668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4175416935" sldId="2147483669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4175416935" sldId="2147483669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4175416935" sldId="2147483669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4175416935" sldId="2147483669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EB27D2A5-456F-4B0C-8BC9-875C4E9A0804}" dt="2025-01-21T17:25:24.356" v="383"/>
          <pc:sldLayoutMkLst>
            <pc:docMk/>
            <pc:sldMasterMk cId="3509916852" sldId="2147483660"/>
            <pc:sldLayoutMk cId="3340505403" sldId="2147483671"/>
          </pc:sldLayoutMkLst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3340505403" sldId="2147483671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EB27D2A5-456F-4B0C-8BC9-875C4E9A0804}" dt="2025-01-21T17:25:24.356" v="383"/>
            <ac:spMkLst>
              <pc:docMk/>
              <pc:sldMasterMk cId="3509916852" sldId="2147483660"/>
              <pc:sldLayoutMk cId="3340505403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7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9"/>
            <a:ext cx="10800160" cy="3476716"/>
          </a:xfrm>
        </p:spPr>
        <p:txBody>
          <a:bodyPr/>
          <a:lstStyle>
            <a:lvl1pPr marL="0" indent="0" algn="ctr">
              <a:buNone/>
              <a:defRPr sz="3781"/>
            </a:lvl1pPr>
            <a:lvl2pPr marL="720026" indent="0" algn="ctr">
              <a:buNone/>
              <a:defRPr sz="3150"/>
            </a:lvl2pPr>
            <a:lvl3pPr marL="1440051" indent="0" algn="ctr">
              <a:buNone/>
              <a:defRPr sz="2836"/>
            </a:lvl3pPr>
            <a:lvl4pPr marL="2160078" indent="0" algn="ctr">
              <a:buNone/>
              <a:defRPr sz="2520"/>
            </a:lvl4pPr>
            <a:lvl5pPr marL="2880102" indent="0" algn="ctr">
              <a:buNone/>
              <a:defRPr sz="2520"/>
            </a:lvl5pPr>
            <a:lvl6pPr marL="3600128" indent="0" algn="ctr">
              <a:buNone/>
              <a:defRPr sz="2520"/>
            </a:lvl6pPr>
            <a:lvl7pPr marL="4320153" indent="0" algn="ctr">
              <a:buNone/>
              <a:defRPr sz="2520"/>
            </a:lvl7pPr>
            <a:lvl8pPr marL="5040179" indent="0" algn="ctr">
              <a:buNone/>
              <a:defRPr sz="2520"/>
            </a:lvl8pPr>
            <a:lvl9pPr marL="5760205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8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47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9" y="766678"/>
            <a:ext cx="9135135" cy="122035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5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80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9"/>
            <a:ext cx="12420184" cy="5990087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4"/>
            <a:ext cx="12420184" cy="3150046"/>
          </a:xfrm>
        </p:spPr>
        <p:txBody>
          <a:bodyPr/>
          <a:lstStyle>
            <a:lvl1pPr marL="0" indent="0">
              <a:buNone/>
              <a:defRPr sz="3781">
                <a:solidFill>
                  <a:schemeClr val="tx1">
                    <a:tint val="82000"/>
                  </a:schemeClr>
                </a:solidFill>
              </a:defRPr>
            </a:lvl1pPr>
            <a:lvl2pPr marL="720026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2pPr>
            <a:lvl3pPr marL="1440051" indent="0">
              <a:buNone/>
              <a:defRPr sz="2836">
                <a:solidFill>
                  <a:schemeClr val="tx1">
                    <a:tint val="82000"/>
                  </a:schemeClr>
                </a:solidFill>
              </a:defRPr>
            </a:lvl3pPr>
            <a:lvl4pPr marL="2160078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4pPr>
            <a:lvl5pPr marL="2880102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5pPr>
            <a:lvl6pPr marL="3600128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6pPr>
            <a:lvl7pPr marL="4320153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7pPr>
            <a:lvl8pPr marL="5040179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8pPr>
            <a:lvl9pPr marL="5760205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008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6" y="3833392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12" y="3833392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7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1" b="1"/>
            </a:lvl1pPr>
            <a:lvl2pPr marL="720026" indent="0">
              <a:buNone/>
              <a:defRPr sz="3150" b="1"/>
            </a:lvl2pPr>
            <a:lvl3pPr marL="1440051" indent="0">
              <a:buNone/>
              <a:defRPr sz="2836" b="1"/>
            </a:lvl3pPr>
            <a:lvl4pPr marL="2160078" indent="0">
              <a:buNone/>
              <a:defRPr sz="2520" b="1"/>
            </a:lvl4pPr>
            <a:lvl5pPr marL="2880102" indent="0">
              <a:buNone/>
              <a:defRPr sz="2520" b="1"/>
            </a:lvl5pPr>
            <a:lvl6pPr marL="3600128" indent="0">
              <a:buNone/>
              <a:defRPr sz="2520" b="1"/>
            </a:lvl6pPr>
            <a:lvl7pPr marL="4320153" indent="0">
              <a:buNone/>
              <a:defRPr sz="2520" b="1"/>
            </a:lvl7pPr>
            <a:lvl8pPr marL="5040179" indent="0">
              <a:buNone/>
              <a:defRPr sz="2520" b="1"/>
            </a:lvl8pPr>
            <a:lvl9pPr marL="5760205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1" b="1"/>
            </a:lvl1pPr>
            <a:lvl2pPr marL="720026" indent="0">
              <a:buNone/>
              <a:defRPr sz="3150" b="1"/>
            </a:lvl2pPr>
            <a:lvl3pPr marL="1440051" indent="0">
              <a:buNone/>
              <a:defRPr sz="2836" b="1"/>
            </a:lvl3pPr>
            <a:lvl4pPr marL="2160078" indent="0">
              <a:buNone/>
              <a:defRPr sz="2520" b="1"/>
            </a:lvl4pPr>
            <a:lvl5pPr marL="2880102" indent="0">
              <a:buNone/>
              <a:defRPr sz="2520" b="1"/>
            </a:lvl5pPr>
            <a:lvl6pPr marL="3600128" indent="0">
              <a:buNone/>
              <a:defRPr sz="2520" b="1"/>
            </a:lvl6pPr>
            <a:lvl7pPr marL="4320153" indent="0">
              <a:buNone/>
              <a:defRPr sz="2520" b="1"/>
            </a:lvl7pPr>
            <a:lvl8pPr marL="5040179" indent="0">
              <a:buNone/>
              <a:defRPr sz="2520" b="1"/>
            </a:lvl8pPr>
            <a:lvl9pPr marL="5760205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0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75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33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6"/>
            <a:ext cx="4644444" cy="336004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1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6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20026" indent="0">
              <a:buNone/>
              <a:defRPr sz="2205"/>
            </a:lvl2pPr>
            <a:lvl3pPr marL="1440051" indent="0">
              <a:buNone/>
              <a:defRPr sz="1890"/>
            </a:lvl3pPr>
            <a:lvl4pPr marL="2160078" indent="0">
              <a:buNone/>
              <a:defRPr sz="1575"/>
            </a:lvl4pPr>
            <a:lvl5pPr marL="2880102" indent="0">
              <a:buNone/>
              <a:defRPr sz="1575"/>
            </a:lvl5pPr>
            <a:lvl6pPr marL="3600128" indent="0">
              <a:buNone/>
              <a:defRPr sz="1575"/>
            </a:lvl6pPr>
            <a:lvl7pPr marL="4320153" indent="0">
              <a:buNone/>
              <a:defRPr sz="1575"/>
            </a:lvl7pPr>
            <a:lvl8pPr marL="5040179" indent="0">
              <a:buNone/>
              <a:defRPr sz="1575"/>
            </a:lvl8pPr>
            <a:lvl9pPr marL="5760205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65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6"/>
            <a:ext cx="4644444" cy="336004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20026" indent="0">
              <a:buNone/>
              <a:defRPr sz="4409"/>
            </a:lvl2pPr>
            <a:lvl3pPr marL="1440051" indent="0">
              <a:buNone/>
              <a:defRPr sz="3781"/>
            </a:lvl3pPr>
            <a:lvl4pPr marL="2160078" indent="0">
              <a:buNone/>
              <a:defRPr sz="3150"/>
            </a:lvl4pPr>
            <a:lvl5pPr marL="2880102" indent="0">
              <a:buNone/>
              <a:defRPr sz="3150"/>
            </a:lvl5pPr>
            <a:lvl6pPr marL="3600128" indent="0">
              <a:buNone/>
              <a:defRPr sz="3150"/>
            </a:lvl6pPr>
            <a:lvl7pPr marL="4320153" indent="0">
              <a:buNone/>
              <a:defRPr sz="3150"/>
            </a:lvl7pPr>
            <a:lvl8pPr marL="5040179" indent="0">
              <a:buNone/>
              <a:defRPr sz="3150"/>
            </a:lvl8pPr>
            <a:lvl9pPr marL="5760205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6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20026" indent="0">
              <a:buNone/>
              <a:defRPr sz="2205"/>
            </a:lvl2pPr>
            <a:lvl3pPr marL="1440051" indent="0">
              <a:buNone/>
              <a:defRPr sz="1890"/>
            </a:lvl3pPr>
            <a:lvl4pPr marL="2160078" indent="0">
              <a:buNone/>
              <a:defRPr sz="1575"/>
            </a:lvl4pPr>
            <a:lvl5pPr marL="2880102" indent="0">
              <a:buNone/>
              <a:defRPr sz="1575"/>
            </a:lvl5pPr>
            <a:lvl6pPr marL="3600128" indent="0">
              <a:buNone/>
              <a:defRPr sz="1575"/>
            </a:lvl6pPr>
            <a:lvl7pPr marL="4320153" indent="0">
              <a:buNone/>
              <a:defRPr sz="1575"/>
            </a:lvl7pPr>
            <a:lvl8pPr marL="5040179" indent="0">
              <a:buNone/>
              <a:defRPr sz="1575"/>
            </a:lvl8pPr>
            <a:lvl9pPr marL="5760205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41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2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8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ECBAE5-0A5F-4457-9829-00B424AAE12A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8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8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11881F-8FB1-49B7-B45A-299466003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91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40051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12" indent="-360012" algn="l" defTabSz="1440051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80038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1" kern="1200">
          <a:solidFill>
            <a:schemeClr val="tx1"/>
          </a:solidFill>
          <a:latin typeface="+mn-lt"/>
          <a:ea typeface="+mn-ea"/>
          <a:cs typeface="+mn-cs"/>
        </a:defRPr>
      </a:lvl2pPr>
      <a:lvl3pPr marL="1800064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20090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4pPr>
      <a:lvl5pPr marL="3240116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5pPr>
      <a:lvl6pPr marL="3960140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6pPr>
      <a:lvl7pPr marL="4680166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7pPr>
      <a:lvl8pPr marL="5400191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8pPr>
      <a:lvl9pPr marL="6120218" indent="-360012" algn="l" defTabSz="1440051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1pPr>
      <a:lvl2pPr marL="720026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2pPr>
      <a:lvl3pPr marL="1440051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3pPr>
      <a:lvl4pPr marL="2160078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4pPr>
      <a:lvl5pPr marL="2880102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5pPr>
      <a:lvl6pPr marL="3600128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6pPr>
      <a:lvl7pPr marL="4320153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7pPr>
      <a:lvl8pPr marL="5040179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8pPr>
      <a:lvl9pPr marL="5760205" algn="l" defTabSz="1440051" rtl="0" eaLnBrk="1" latinLnBrk="0" hangingPunct="1">
        <a:defRPr sz="2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64B9BC8-7BE1-98E6-AE3F-4919E4897D01}"/>
              </a:ext>
            </a:extLst>
          </p:cNvPr>
          <p:cNvSpPr txBox="1">
            <a:spLocks/>
          </p:cNvSpPr>
          <p:nvPr/>
        </p:nvSpPr>
        <p:spPr>
          <a:xfrm>
            <a:off x="0" y="15455"/>
            <a:ext cx="7200000" cy="18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</a:t>
            </a:r>
            <a:r>
              <a:rPr lang="en-US" sz="3200" b="1" dirty="0"/>
              <a:t> 	Experiment 1 (hard)</a:t>
            </a:r>
          </a:p>
          <a:p>
            <a:pPr algn="l"/>
            <a:endParaRPr lang="en-US" sz="3200" b="1" dirty="0"/>
          </a:p>
          <a:p>
            <a:pPr algn="l"/>
            <a:r>
              <a:rPr lang="en-US" sz="3200" b="1" dirty="0"/>
              <a:t>		Fractal Set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F8EA16-1F2E-347B-24B4-BE3EDFE1C46E}"/>
              </a:ext>
            </a:extLst>
          </p:cNvPr>
          <p:cNvSpPr txBox="1"/>
          <p:nvPr/>
        </p:nvSpPr>
        <p:spPr>
          <a:xfrm>
            <a:off x="35587" y="2021759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</a:t>
            </a:r>
            <a:r>
              <a:rPr lang="en-US" sz="2000"/>
              <a:t>Task:</a:t>
            </a:r>
          </a:p>
          <a:p>
            <a:pPr lvl="1"/>
            <a:endParaRPr lang="en-US" sz="200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pic>
        <p:nvPicPr>
          <p:cNvPr id="19" name="Picture 18" descr="A colorful fractal design&#10;&#10;Description automatically generated">
            <a:extLst>
              <a:ext uri="{FF2B5EF4-FFF2-40B4-BE49-F238E27FC236}">
                <a16:creationId xmlns:a16="http://schemas.microsoft.com/office/drawing/2014/main" id="{43C04203-AE13-D4C8-2842-7D5C036A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56275" y="3471316"/>
            <a:ext cx="1218429" cy="1218429"/>
          </a:xfrm>
          <a:prstGeom prst="rect">
            <a:avLst/>
          </a:prstGeom>
        </p:spPr>
      </p:pic>
      <p:pic>
        <p:nvPicPr>
          <p:cNvPr id="20" name="Picture 19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B7540E47-EF20-022F-16DE-EE1AAE0E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08" y="3482275"/>
            <a:ext cx="1218429" cy="1218429"/>
          </a:xfrm>
          <a:prstGeom prst="rect">
            <a:avLst/>
          </a:prstGeom>
        </p:spPr>
      </p:pic>
      <p:pic>
        <p:nvPicPr>
          <p:cNvPr id="21" name="Picture 20" descr="A colorful fractal pattern&#10;&#10;Description automatically generated">
            <a:extLst>
              <a:ext uri="{FF2B5EF4-FFF2-40B4-BE49-F238E27FC236}">
                <a16:creationId xmlns:a16="http://schemas.microsoft.com/office/drawing/2014/main" id="{519EB389-4D9C-F975-128D-3E38B264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96" y="3482275"/>
            <a:ext cx="1218429" cy="1218429"/>
          </a:xfrm>
          <a:prstGeom prst="rect">
            <a:avLst/>
          </a:prstGeom>
        </p:spPr>
      </p:pic>
      <p:pic>
        <p:nvPicPr>
          <p:cNvPr id="22" name="Picture 21" descr="A colorful fractal art&#10;&#10;Description automatically generated">
            <a:extLst>
              <a:ext uri="{FF2B5EF4-FFF2-40B4-BE49-F238E27FC236}">
                <a16:creationId xmlns:a16="http://schemas.microsoft.com/office/drawing/2014/main" id="{1840A8A3-BCA3-FFA2-0DA3-83E904EA0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97852" y="3482275"/>
            <a:ext cx="1218429" cy="1218429"/>
          </a:xfrm>
          <a:prstGeom prst="rect">
            <a:avLst/>
          </a:prstGeom>
        </p:spPr>
      </p:pic>
      <p:pic>
        <p:nvPicPr>
          <p:cNvPr id="23" name="Picture 22" descr="A close up of a fractal&#10;&#10;Description automatically generated">
            <a:extLst>
              <a:ext uri="{FF2B5EF4-FFF2-40B4-BE49-F238E27FC236}">
                <a16:creationId xmlns:a16="http://schemas.microsoft.com/office/drawing/2014/main" id="{4940BFB5-666E-1EF2-1BA3-1E689F9D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277" y="4830643"/>
            <a:ext cx="1207542" cy="1207542"/>
          </a:xfrm>
          <a:prstGeom prst="rect">
            <a:avLst/>
          </a:prstGeom>
        </p:spPr>
      </p:pic>
      <p:pic>
        <p:nvPicPr>
          <p:cNvPr id="24" name="Picture 23" descr="A colorful fractal art&#10;&#10;Description automatically generated">
            <a:extLst>
              <a:ext uri="{FF2B5EF4-FFF2-40B4-BE49-F238E27FC236}">
                <a16:creationId xmlns:a16="http://schemas.microsoft.com/office/drawing/2014/main" id="{E67DEB68-0097-AD45-37ED-FB5985A48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854" y="4826896"/>
            <a:ext cx="1218429" cy="1218429"/>
          </a:xfrm>
          <a:prstGeom prst="rect">
            <a:avLst/>
          </a:prstGeom>
        </p:spPr>
      </p:pic>
      <p:pic>
        <p:nvPicPr>
          <p:cNvPr id="25" name="Picture 24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0FCEECB6-C46C-D5CC-E97D-C728D0205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008" y="4826897"/>
            <a:ext cx="1207542" cy="1207542"/>
          </a:xfrm>
          <a:prstGeom prst="rect">
            <a:avLst/>
          </a:prstGeom>
        </p:spPr>
      </p:pic>
      <p:pic>
        <p:nvPicPr>
          <p:cNvPr id="26" name="Picture 25" descr="A computer generated artwork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057A4E50-7368-0CD9-6692-3EDC8E9A3A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696" y="4826896"/>
            <a:ext cx="1218429" cy="1218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D7E6DA-E438-CD84-1614-6E3FC0217F05}"/>
              </a:ext>
            </a:extLst>
          </p:cNvPr>
          <p:cNvSpPr txBox="1"/>
          <p:nvPr/>
        </p:nvSpPr>
        <p:spPr>
          <a:xfrm>
            <a:off x="35588" y="7410852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sp>
        <p:nvSpPr>
          <p:cNvPr id="29" name="Right Arrow 54">
            <a:extLst>
              <a:ext uri="{FF2B5EF4-FFF2-40B4-BE49-F238E27FC236}">
                <a16:creationId xmlns:a16="http://schemas.microsoft.com/office/drawing/2014/main" id="{E0912C00-25D6-06F7-4768-C8908D0E9227}"/>
              </a:ext>
            </a:extLst>
          </p:cNvPr>
          <p:cNvSpPr/>
          <p:nvPr/>
        </p:nvSpPr>
        <p:spPr>
          <a:xfrm>
            <a:off x="2616015" y="8224726"/>
            <a:ext cx="408214" cy="45718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55">
            <a:extLst>
              <a:ext uri="{FF2B5EF4-FFF2-40B4-BE49-F238E27FC236}">
                <a16:creationId xmlns:a16="http://schemas.microsoft.com/office/drawing/2014/main" id="{39C24FDF-5671-F1C2-EE4D-B701B3321CE6}"/>
              </a:ext>
            </a:extLst>
          </p:cNvPr>
          <p:cNvSpPr/>
          <p:nvPr/>
        </p:nvSpPr>
        <p:spPr>
          <a:xfrm>
            <a:off x="2616013" y="8510935"/>
            <a:ext cx="408214" cy="45718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lock with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A594ADF8-0649-F083-BA05-56DDC9137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278" y="8861267"/>
            <a:ext cx="1207542" cy="1207542"/>
          </a:xfrm>
          <a:prstGeom prst="rect">
            <a:avLst/>
          </a:prstGeom>
        </p:spPr>
      </p:pic>
      <p:pic>
        <p:nvPicPr>
          <p:cNvPr id="32" name="Picture 31" descr="A spiraling pattern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15F0DF14-7F54-44CB-3C9D-ED34FD7A8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233" y="8871370"/>
            <a:ext cx="1207542" cy="1207542"/>
          </a:xfrm>
          <a:prstGeom prst="rect">
            <a:avLst/>
          </a:prstGeom>
        </p:spPr>
      </p:pic>
      <p:pic>
        <p:nvPicPr>
          <p:cNvPr id="33" name="Picture 32" descr="A colorful fractal art&#10;&#10;Description automatically generated">
            <a:extLst>
              <a:ext uri="{FF2B5EF4-FFF2-40B4-BE49-F238E27FC236}">
                <a16:creationId xmlns:a16="http://schemas.microsoft.com/office/drawing/2014/main" id="{89D9133D-28E6-808F-1D61-DE3DD645E3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855" y="8861266"/>
            <a:ext cx="1218429" cy="1218429"/>
          </a:xfrm>
          <a:prstGeom prst="rect">
            <a:avLst/>
          </a:prstGeom>
        </p:spPr>
      </p:pic>
      <p:pic>
        <p:nvPicPr>
          <p:cNvPr id="34" name="Picture 33" descr="A colorful fractal design&#10;&#10;Description automatically generated">
            <a:extLst>
              <a:ext uri="{FF2B5EF4-FFF2-40B4-BE49-F238E27FC236}">
                <a16:creationId xmlns:a16="http://schemas.microsoft.com/office/drawing/2014/main" id="{498478EA-CE46-AF42-D3A8-EC0D393162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1696" y="8861266"/>
            <a:ext cx="1218429" cy="1218429"/>
          </a:xfrm>
          <a:prstGeom prst="rect">
            <a:avLst/>
          </a:prstGeom>
        </p:spPr>
      </p:pic>
      <p:pic>
        <p:nvPicPr>
          <p:cNvPr id="35" name="Picture 34" descr="A close up of a computer generated image&#10;&#10;Description automatically generated">
            <a:extLst>
              <a:ext uri="{FF2B5EF4-FFF2-40B4-BE49-F238E27FC236}">
                <a16:creationId xmlns:a16="http://schemas.microsoft.com/office/drawing/2014/main" id="{4387F73F-212E-56D9-6AC1-67373A638F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6278" y="10215990"/>
            <a:ext cx="1207542" cy="1207542"/>
          </a:xfrm>
          <a:prstGeom prst="rect">
            <a:avLst/>
          </a:prstGeom>
        </p:spPr>
      </p:pic>
      <p:pic>
        <p:nvPicPr>
          <p:cNvPr id="36" name="Picture 35" descr="A blue and gold fractal pattern&#10;&#10;Description automatically generated">
            <a:extLst>
              <a:ext uri="{FF2B5EF4-FFF2-40B4-BE49-F238E27FC236}">
                <a16:creationId xmlns:a16="http://schemas.microsoft.com/office/drawing/2014/main" id="{6244ECB5-4532-278B-9D4E-28C95446D0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9233" y="10215990"/>
            <a:ext cx="1207542" cy="1207542"/>
          </a:xfrm>
          <a:prstGeom prst="rect">
            <a:avLst/>
          </a:prstGeom>
        </p:spPr>
      </p:pic>
      <p:pic>
        <p:nvPicPr>
          <p:cNvPr id="37" name="Picture 36" descr="A close-up of a fractal&#10;&#10;Description automatically generated">
            <a:extLst>
              <a:ext uri="{FF2B5EF4-FFF2-40B4-BE49-F238E27FC236}">
                <a16:creationId xmlns:a16="http://schemas.microsoft.com/office/drawing/2014/main" id="{F8C9212E-8814-5B91-CDA7-6928C04DF8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7856" y="10215989"/>
            <a:ext cx="1207542" cy="1207542"/>
          </a:xfrm>
          <a:prstGeom prst="rect">
            <a:avLst/>
          </a:prstGeom>
        </p:spPr>
      </p:pic>
      <p:pic>
        <p:nvPicPr>
          <p:cNvPr id="38" name="Picture 37" descr="A colorful pattern with a round orange ball&#10;&#10;Description automatically generated with medium confidence">
            <a:extLst>
              <a:ext uri="{FF2B5EF4-FFF2-40B4-BE49-F238E27FC236}">
                <a16:creationId xmlns:a16="http://schemas.microsoft.com/office/drawing/2014/main" id="{B5326EF6-7AF4-6447-E907-03C6BA63E0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1696" y="10215989"/>
            <a:ext cx="1218429" cy="1218429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E851D44-66F4-6487-E3B0-200FEA4FB008}"/>
              </a:ext>
            </a:extLst>
          </p:cNvPr>
          <p:cNvSpPr txBox="1">
            <a:spLocks/>
          </p:cNvSpPr>
          <p:nvPr/>
        </p:nvSpPr>
        <p:spPr>
          <a:xfrm>
            <a:off x="7200214" y="15456"/>
            <a:ext cx="7200000" cy="18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B</a:t>
            </a:r>
            <a:r>
              <a:rPr lang="en-US" sz="3200" b="1" dirty="0"/>
              <a:t> 	Experiment 2 (easy)</a:t>
            </a:r>
          </a:p>
          <a:p>
            <a:pPr algn="l"/>
            <a:endParaRPr lang="en-US" sz="3200" b="1" dirty="0"/>
          </a:p>
          <a:p>
            <a:pPr algn="l"/>
            <a:r>
              <a:rPr lang="en-US" sz="3200" b="1" dirty="0"/>
              <a:t>		Fractal Subset 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9176385-025E-FF5C-9E65-B606E3421AB0}"/>
              </a:ext>
            </a:extLst>
          </p:cNvPr>
          <p:cNvSpPr txBox="1">
            <a:spLocks/>
          </p:cNvSpPr>
          <p:nvPr/>
        </p:nvSpPr>
        <p:spPr>
          <a:xfrm>
            <a:off x="0" y="6405557"/>
            <a:ext cx="7200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</a:t>
            </a:r>
            <a:r>
              <a:rPr lang="en-US" sz="3200" b="1" dirty="0"/>
              <a:t>		Fractal Set 2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3A761B3-CB35-338B-E762-185FFDD0E4C6}"/>
              </a:ext>
            </a:extLst>
          </p:cNvPr>
          <p:cNvSpPr txBox="1">
            <a:spLocks/>
          </p:cNvSpPr>
          <p:nvPr/>
        </p:nvSpPr>
        <p:spPr>
          <a:xfrm>
            <a:off x="7200214" y="6405557"/>
            <a:ext cx="7200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</a:t>
            </a:r>
            <a:r>
              <a:rPr lang="en-US" sz="3200" b="1" dirty="0"/>
              <a:t>		Fractal Set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1C3A1-FCB3-698D-5D29-AB6BC6F37792}"/>
              </a:ext>
            </a:extLst>
          </p:cNvPr>
          <p:cNvSpPr txBox="1"/>
          <p:nvPr/>
        </p:nvSpPr>
        <p:spPr>
          <a:xfrm>
            <a:off x="6715787" y="2021759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	1 – 2 </a:t>
            </a:r>
            <a:r>
              <a:rPr lang="en-US" sz="2000" dirty="0">
                <a:sym typeface="Wingdings" panose="05000000000000000000" pitchFamily="2" charset="2"/>
              </a:rPr>
              <a:t>	</a:t>
            </a:r>
            <a:r>
              <a:rPr lang="en-US" sz="2000" dirty="0"/>
              <a:t>Category 1 (Northern Hemisphere)</a:t>
            </a:r>
          </a:p>
          <a:p>
            <a:pPr lvl="1"/>
            <a:r>
              <a:rPr lang="en-US" sz="2000" dirty="0"/>
              <a:t>Exemplars: 	3 – 4 </a:t>
            </a:r>
            <a:r>
              <a:rPr lang="en-US" sz="2000" dirty="0">
                <a:sym typeface="Wingdings" panose="05000000000000000000" pitchFamily="2" charset="2"/>
              </a:rPr>
              <a:t>	C</a:t>
            </a:r>
            <a:r>
              <a:rPr lang="en-US" sz="2000" dirty="0"/>
              <a:t>ategory 2 (Southern Hemisphere)</a:t>
            </a:r>
          </a:p>
        </p:txBody>
      </p:sp>
      <p:pic>
        <p:nvPicPr>
          <p:cNvPr id="45" name="Picture 44" descr="A colorful fractal design&#10;&#10;Description automatically generated">
            <a:extLst>
              <a:ext uri="{FF2B5EF4-FFF2-40B4-BE49-F238E27FC236}">
                <a16:creationId xmlns:a16="http://schemas.microsoft.com/office/drawing/2014/main" id="{5CEC65DD-A009-B118-EB9B-469959E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6475" y="3471316"/>
            <a:ext cx="1218429" cy="1218429"/>
          </a:xfrm>
          <a:prstGeom prst="rect">
            <a:avLst/>
          </a:prstGeom>
        </p:spPr>
      </p:pic>
      <p:pic>
        <p:nvPicPr>
          <p:cNvPr id="46" name="Picture 45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6B648C6E-BFB7-C88A-B849-CB94977E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08" y="3482275"/>
            <a:ext cx="1218429" cy="1218429"/>
          </a:xfrm>
          <a:prstGeom prst="rect">
            <a:avLst/>
          </a:prstGeom>
        </p:spPr>
      </p:pic>
      <p:pic>
        <p:nvPicPr>
          <p:cNvPr id="47" name="Picture 46" descr="A colorful fractal pattern&#10;&#10;Description automatically generated">
            <a:extLst>
              <a:ext uri="{FF2B5EF4-FFF2-40B4-BE49-F238E27FC236}">
                <a16:creationId xmlns:a16="http://schemas.microsoft.com/office/drawing/2014/main" id="{AD741805-C117-9D2F-1140-234F71DE0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896" y="3482275"/>
            <a:ext cx="1218429" cy="1218429"/>
          </a:xfrm>
          <a:prstGeom prst="rect">
            <a:avLst/>
          </a:prstGeom>
        </p:spPr>
      </p:pic>
      <p:pic>
        <p:nvPicPr>
          <p:cNvPr id="48" name="Picture 47" descr="A colorful fractal art&#10;&#10;Description automatically generated">
            <a:extLst>
              <a:ext uri="{FF2B5EF4-FFF2-40B4-BE49-F238E27FC236}">
                <a16:creationId xmlns:a16="http://schemas.microsoft.com/office/drawing/2014/main" id="{AA17C02C-4DFA-5400-6094-A71B1E168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8052" y="3482275"/>
            <a:ext cx="1218429" cy="1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2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576E-97E1-8ED8-E1F5-54A50521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BC06D6-F727-1992-711B-B16C03A73D42}"/>
              </a:ext>
            </a:extLst>
          </p:cNvPr>
          <p:cNvSpPr txBox="1">
            <a:spLocks/>
          </p:cNvSpPr>
          <p:nvPr/>
        </p:nvSpPr>
        <p:spPr>
          <a:xfrm>
            <a:off x="0" y="15455"/>
            <a:ext cx="7200000" cy="18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</a:t>
            </a:r>
            <a:r>
              <a:rPr lang="en-US" sz="3200" b="1" dirty="0"/>
              <a:t> 	Experiment 1 (hard)</a:t>
            </a:r>
          </a:p>
          <a:p>
            <a:pPr algn="l"/>
            <a:endParaRPr lang="en-US" sz="3200" b="1" dirty="0"/>
          </a:p>
          <a:p>
            <a:pPr algn="l"/>
            <a:r>
              <a:rPr lang="en-US" sz="3200" b="1" dirty="0"/>
              <a:t>		Fractal Set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8B9F-ACA7-658B-A5DA-3DC2785D1A39}"/>
              </a:ext>
            </a:extLst>
          </p:cNvPr>
          <p:cNvSpPr txBox="1"/>
          <p:nvPr/>
        </p:nvSpPr>
        <p:spPr>
          <a:xfrm>
            <a:off x="35587" y="2021759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</a:t>
            </a:r>
            <a:r>
              <a:rPr lang="en-US" sz="2000"/>
              <a:t>Task:</a:t>
            </a:r>
          </a:p>
          <a:p>
            <a:pPr lvl="1"/>
            <a:endParaRPr lang="en-US" sz="200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pic>
        <p:nvPicPr>
          <p:cNvPr id="19" name="Picture 18" descr="A colorful fractal design&#10;&#10;Description automatically generated">
            <a:extLst>
              <a:ext uri="{FF2B5EF4-FFF2-40B4-BE49-F238E27FC236}">
                <a16:creationId xmlns:a16="http://schemas.microsoft.com/office/drawing/2014/main" id="{1FD24486-572E-26AE-BAE6-1D4A1357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56275" y="3471316"/>
            <a:ext cx="1218429" cy="1218429"/>
          </a:xfrm>
          <a:prstGeom prst="rect">
            <a:avLst/>
          </a:prstGeom>
        </p:spPr>
      </p:pic>
      <p:pic>
        <p:nvPicPr>
          <p:cNvPr id="20" name="Picture 19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23B536B7-5D65-4025-F0BC-D1847B23A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08" y="3482275"/>
            <a:ext cx="1218429" cy="1218429"/>
          </a:xfrm>
          <a:prstGeom prst="rect">
            <a:avLst/>
          </a:prstGeom>
        </p:spPr>
      </p:pic>
      <p:pic>
        <p:nvPicPr>
          <p:cNvPr id="21" name="Picture 20" descr="A colorful fractal pattern&#10;&#10;Description automatically generated">
            <a:extLst>
              <a:ext uri="{FF2B5EF4-FFF2-40B4-BE49-F238E27FC236}">
                <a16:creationId xmlns:a16="http://schemas.microsoft.com/office/drawing/2014/main" id="{3DB6F406-C231-E935-D6CB-71C919D98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96" y="3482275"/>
            <a:ext cx="1218429" cy="1218429"/>
          </a:xfrm>
          <a:prstGeom prst="rect">
            <a:avLst/>
          </a:prstGeom>
        </p:spPr>
      </p:pic>
      <p:pic>
        <p:nvPicPr>
          <p:cNvPr id="22" name="Picture 21" descr="A colorful fractal art&#10;&#10;Description automatically generated">
            <a:extLst>
              <a:ext uri="{FF2B5EF4-FFF2-40B4-BE49-F238E27FC236}">
                <a16:creationId xmlns:a16="http://schemas.microsoft.com/office/drawing/2014/main" id="{5C689F51-FB1D-515E-E279-03A9BC1A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97852" y="3482275"/>
            <a:ext cx="1218429" cy="1218429"/>
          </a:xfrm>
          <a:prstGeom prst="rect">
            <a:avLst/>
          </a:prstGeom>
        </p:spPr>
      </p:pic>
      <p:pic>
        <p:nvPicPr>
          <p:cNvPr id="23" name="Picture 22" descr="A close up of a fractal&#10;&#10;Description automatically generated">
            <a:extLst>
              <a:ext uri="{FF2B5EF4-FFF2-40B4-BE49-F238E27FC236}">
                <a16:creationId xmlns:a16="http://schemas.microsoft.com/office/drawing/2014/main" id="{77CBD9A8-EA19-91D6-F055-74CB51BA4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277" y="4830643"/>
            <a:ext cx="1207542" cy="1207542"/>
          </a:xfrm>
          <a:prstGeom prst="rect">
            <a:avLst/>
          </a:prstGeom>
        </p:spPr>
      </p:pic>
      <p:pic>
        <p:nvPicPr>
          <p:cNvPr id="24" name="Picture 23" descr="A colorful fractal art&#10;&#10;Description automatically generated">
            <a:extLst>
              <a:ext uri="{FF2B5EF4-FFF2-40B4-BE49-F238E27FC236}">
                <a16:creationId xmlns:a16="http://schemas.microsoft.com/office/drawing/2014/main" id="{8768D0FD-81A0-4AFB-91BE-F25833DE1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854" y="4826896"/>
            <a:ext cx="1218429" cy="1218429"/>
          </a:xfrm>
          <a:prstGeom prst="rect">
            <a:avLst/>
          </a:prstGeom>
        </p:spPr>
      </p:pic>
      <p:pic>
        <p:nvPicPr>
          <p:cNvPr id="25" name="Picture 24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2131B9A0-9349-E0EB-5BFE-BB085E866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008" y="4826897"/>
            <a:ext cx="1207542" cy="1207542"/>
          </a:xfrm>
          <a:prstGeom prst="rect">
            <a:avLst/>
          </a:prstGeom>
        </p:spPr>
      </p:pic>
      <p:pic>
        <p:nvPicPr>
          <p:cNvPr id="26" name="Picture 25" descr="A computer generated artwork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D0A1DDDE-B3D9-E35F-C876-224E08D71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696" y="4826896"/>
            <a:ext cx="1218429" cy="1218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25AD1B-7D6B-6382-10E5-73650455BEC0}"/>
              </a:ext>
            </a:extLst>
          </p:cNvPr>
          <p:cNvSpPr txBox="1"/>
          <p:nvPr/>
        </p:nvSpPr>
        <p:spPr>
          <a:xfrm>
            <a:off x="35588" y="7410852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sp>
        <p:nvSpPr>
          <p:cNvPr id="29" name="Right Arrow 54">
            <a:extLst>
              <a:ext uri="{FF2B5EF4-FFF2-40B4-BE49-F238E27FC236}">
                <a16:creationId xmlns:a16="http://schemas.microsoft.com/office/drawing/2014/main" id="{27346E45-BE01-93C1-8529-9DCF72223A24}"/>
              </a:ext>
            </a:extLst>
          </p:cNvPr>
          <p:cNvSpPr/>
          <p:nvPr/>
        </p:nvSpPr>
        <p:spPr>
          <a:xfrm>
            <a:off x="2616015" y="8224726"/>
            <a:ext cx="408214" cy="45718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55">
            <a:extLst>
              <a:ext uri="{FF2B5EF4-FFF2-40B4-BE49-F238E27FC236}">
                <a16:creationId xmlns:a16="http://schemas.microsoft.com/office/drawing/2014/main" id="{B7B60A7F-C1D5-CCF4-7129-AD1377728CEF}"/>
              </a:ext>
            </a:extLst>
          </p:cNvPr>
          <p:cNvSpPr/>
          <p:nvPr/>
        </p:nvSpPr>
        <p:spPr>
          <a:xfrm>
            <a:off x="2616013" y="8510935"/>
            <a:ext cx="408214" cy="45718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lock with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D37FBBFB-1604-612A-8B8E-48038FF8B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278" y="8861267"/>
            <a:ext cx="1207542" cy="1207542"/>
          </a:xfrm>
          <a:prstGeom prst="rect">
            <a:avLst/>
          </a:prstGeom>
        </p:spPr>
      </p:pic>
      <p:pic>
        <p:nvPicPr>
          <p:cNvPr id="32" name="Picture 31" descr="A spiraling pattern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A8219468-54F3-CC13-6EFA-1E34716DC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233" y="8871370"/>
            <a:ext cx="1207542" cy="1207542"/>
          </a:xfrm>
          <a:prstGeom prst="rect">
            <a:avLst/>
          </a:prstGeom>
        </p:spPr>
      </p:pic>
      <p:pic>
        <p:nvPicPr>
          <p:cNvPr id="33" name="Picture 32" descr="A colorful fractal art&#10;&#10;Description automatically generated">
            <a:extLst>
              <a:ext uri="{FF2B5EF4-FFF2-40B4-BE49-F238E27FC236}">
                <a16:creationId xmlns:a16="http://schemas.microsoft.com/office/drawing/2014/main" id="{66C029EF-EDD5-9FDC-BF2D-CC3ECE595F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855" y="8861266"/>
            <a:ext cx="1218429" cy="1218429"/>
          </a:xfrm>
          <a:prstGeom prst="rect">
            <a:avLst/>
          </a:prstGeom>
        </p:spPr>
      </p:pic>
      <p:pic>
        <p:nvPicPr>
          <p:cNvPr id="34" name="Picture 33" descr="A colorful fractal design&#10;&#10;Description automatically generated">
            <a:extLst>
              <a:ext uri="{FF2B5EF4-FFF2-40B4-BE49-F238E27FC236}">
                <a16:creationId xmlns:a16="http://schemas.microsoft.com/office/drawing/2014/main" id="{E3FB1EE3-A3D9-AEA7-50EE-DE1E40860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1696" y="8861266"/>
            <a:ext cx="1218429" cy="1218429"/>
          </a:xfrm>
          <a:prstGeom prst="rect">
            <a:avLst/>
          </a:prstGeom>
        </p:spPr>
      </p:pic>
      <p:pic>
        <p:nvPicPr>
          <p:cNvPr id="35" name="Picture 34" descr="A close up of a computer generated image&#10;&#10;Description automatically generated">
            <a:extLst>
              <a:ext uri="{FF2B5EF4-FFF2-40B4-BE49-F238E27FC236}">
                <a16:creationId xmlns:a16="http://schemas.microsoft.com/office/drawing/2014/main" id="{E7F01CB1-3AAD-481D-A04A-373D245B7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6278" y="10215990"/>
            <a:ext cx="1207542" cy="1207542"/>
          </a:xfrm>
          <a:prstGeom prst="rect">
            <a:avLst/>
          </a:prstGeom>
        </p:spPr>
      </p:pic>
      <p:pic>
        <p:nvPicPr>
          <p:cNvPr id="36" name="Picture 35" descr="A blue and gold fractal pattern&#10;&#10;Description automatically generated">
            <a:extLst>
              <a:ext uri="{FF2B5EF4-FFF2-40B4-BE49-F238E27FC236}">
                <a16:creationId xmlns:a16="http://schemas.microsoft.com/office/drawing/2014/main" id="{76A7ADB2-5102-DB84-4F6A-BF560217F9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9233" y="10215990"/>
            <a:ext cx="1207542" cy="1207542"/>
          </a:xfrm>
          <a:prstGeom prst="rect">
            <a:avLst/>
          </a:prstGeom>
        </p:spPr>
      </p:pic>
      <p:pic>
        <p:nvPicPr>
          <p:cNvPr id="37" name="Picture 36" descr="A close-up of a fractal&#10;&#10;Description automatically generated">
            <a:extLst>
              <a:ext uri="{FF2B5EF4-FFF2-40B4-BE49-F238E27FC236}">
                <a16:creationId xmlns:a16="http://schemas.microsoft.com/office/drawing/2014/main" id="{B66E7B69-9587-7B1F-59C5-974878A535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7856" y="10215989"/>
            <a:ext cx="1207542" cy="1207542"/>
          </a:xfrm>
          <a:prstGeom prst="rect">
            <a:avLst/>
          </a:prstGeom>
        </p:spPr>
      </p:pic>
      <p:pic>
        <p:nvPicPr>
          <p:cNvPr id="38" name="Picture 37" descr="A colorful pattern with a round orange ball&#10;&#10;Description automatically generated with medium confidence">
            <a:extLst>
              <a:ext uri="{FF2B5EF4-FFF2-40B4-BE49-F238E27FC236}">
                <a16:creationId xmlns:a16="http://schemas.microsoft.com/office/drawing/2014/main" id="{3405FB55-03D1-D564-763B-FFB2CD45E6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1696" y="10215989"/>
            <a:ext cx="1218429" cy="1218429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093898C3-6F34-117F-581E-C8572E289A58}"/>
              </a:ext>
            </a:extLst>
          </p:cNvPr>
          <p:cNvSpPr txBox="1">
            <a:spLocks/>
          </p:cNvSpPr>
          <p:nvPr/>
        </p:nvSpPr>
        <p:spPr>
          <a:xfrm>
            <a:off x="7200214" y="15456"/>
            <a:ext cx="7200000" cy="18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B</a:t>
            </a:r>
            <a:r>
              <a:rPr lang="en-US" sz="3200" b="1" dirty="0"/>
              <a:t> 	Experiment 2 (easy)</a:t>
            </a:r>
          </a:p>
          <a:p>
            <a:pPr algn="l"/>
            <a:endParaRPr lang="en-US" sz="3200" b="1" dirty="0"/>
          </a:p>
          <a:p>
            <a:pPr algn="l"/>
            <a:r>
              <a:rPr lang="en-US" sz="3200" b="1" dirty="0"/>
              <a:t>		Fractal Subset 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A8F54D6C-6364-1E5E-0D2A-927EF847CCAE}"/>
              </a:ext>
            </a:extLst>
          </p:cNvPr>
          <p:cNvSpPr txBox="1">
            <a:spLocks/>
          </p:cNvSpPr>
          <p:nvPr/>
        </p:nvSpPr>
        <p:spPr>
          <a:xfrm>
            <a:off x="0" y="6405557"/>
            <a:ext cx="7200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</a:t>
            </a:r>
            <a:r>
              <a:rPr lang="en-US" sz="3200" b="1" dirty="0"/>
              <a:t>		Fractal Set 2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31D8D3-10B1-A42E-5BE1-37E79B0B84A4}"/>
              </a:ext>
            </a:extLst>
          </p:cNvPr>
          <p:cNvSpPr txBox="1">
            <a:spLocks/>
          </p:cNvSpPr>
          <p:nvPr/>
        </p:nvSpPr>
        <p:spPr>
          <a:xfrm>
            <a:off x="7200214" y="6405557"/>
            <a:ext cx="72000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44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</a:t>
            </a:r>
            <a:r>
              <a:rPr lang="en-US" sz="3200" b="1" dirty="0"/>
              <a:t>		Fractal Set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9B1B45-6552-F595-DB33-4A6C46896791}"/>
              </a:ext>
            </a:extLst>
          </p:cNvPr>
          <p:cNvSpPr txBox="1"/>
          <p:nvPr/>
        </p:nvSpPr>
        <p:spPr>
          <a:xfrm>
            <a:off x="6715787" y="2021759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	1 – 2 </a:t>
            </a:r>
            <a:r>
              <a:rPr lang="en-US" sz="2000" dirty="0">
                <a:sym typeface="Wingdings" panose="05000000000000000000" pitchFamily="2" charset="2"/>
              </a:rPr>
              <a:t>	</a:t>
            </a:r>
            <a:r>
              <a:rPr lang="en-US" sz="2000" dirty="0"/>
              <a:t>Category 1 (Northern Hemisphere)</a:t>
            </a:r>
          </a:p>
          <a:p>
            <a:pPr lvl="1"/>
            <a:r>
              <a:rPr lang="en-US" sz="2000" dirty="0"/>
              <a:t>Exemplars: 	3 – 4 </a:t>
            </a:r>
            <a:r>
              <a:rPr lang="en-US" sz="2000" dirty="0">
                <a:sym typeface="Wingdings" panose="05000000000000000000" pitchFamily="2" charset="2"/>
              </a:rPr>
              <a:t>	C</a:t>
            </a:r>
            <a:r>
              <a:rPr lang="en-US" sz="2000" dirty="0"/>
              <a:t>ategory 2 (Southern Hemisphere)</a:t>
            </a:r>
          </a:p>
        </p:txBody>
      </p:sp>
      <p:pic>
        <p:nvPicPr>
          <p:cNvPr id="45" name="Picture 44" descr="A colorful fractal design&#10;&#10;Description automatically generated">
            <a:extLst>
              <a:ext uri="{FF2B5EF4-FFF2-40B4-BE49-F238E27FC236}">
                <a16:creationId xmlns:a16="http://schemas.microsoft.com/office/drawing/2014/main" id="{31204630-8D0A-0517-7D5F-AF8FA7E4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6475" y="3471316"/>
            <a:ext cx="1218429" cy="1218429"/>
          </a:xfrm>
          <a:prstGeom prst="rect">
            <a:avLst/>
          </a:prstGeom>
        </p:spPr>
      </p:pic>
      <p:pic>
        <p:nvPicPr>
          <p:cNvPr id="46" name="Picture 45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DC1CB948-C0E1-8343-0BC3-98003976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08" y="3482275"/>
            <a:ext cx="1218429" cy="1218429"/>
          </a:xfrm>
          <a:prstGeom prst="rect">
            <a:avLst/>
          </a:prstGeom>
        </p:spPr>
      </p:pic>
      <p:pic>
        <p:nvPicPr>
          <p:cNvPr id="47" name="Picture 46" descr="A colorful fractal pattern&#10;&#10;Description automatically generated">
            <a:extLst>
              <a:ext uri="{FF2B5EF4-FFF2-40B4-BE49-F238E27FC236}">
                <a16:creationId xmlns:a16="http://schemas.microsoft.com/office/drawing/2014/main" id="{D875CA23-9D66-D33A-9E10-2EFC0D1EF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896" y="3482275"/>
            <a:ext cx="1218429" cy="1218429"/>
          </a:xfrm>
          <a:prstGeom prst="rect">
            <a:avLst/>
          </a:prstGeom>
        </p:spPr>
      </p:pic>
      <p:pic>
        <p:nvPicPr>
          <p:cNvPr id="48" name="Picture 47" descr="A colorful fractal art&#10;&#10;Description automatically generated">
            <a:extLst>
              <a:ext uri="{FF2B5EF4-FFF2-40B4-BE49-F238E27FC236}">
                <a16:creationId xmlns:a16="http://schemas.microsoft.com/office/drawing/2014/main" id="{1199459E-EA77-5F42-64A7-FDFCA8C4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8052" y="3482275"/>
            <a:ext cx="1218429" cy="1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6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d8cbebb-2139-4df8-b411-4e3e87abeb5c}" enabled="0" method="" siteId="{dd8cbebb-2139-4df8-b411-4e3e87abeb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</TotalTime>
  <Words>264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Castiello de Obeso, Santiago</dc:creator>
  <cp:lastModifiedBy>Castiello de Obeso, Santiago</cp:lastModifiedBy>
  <cp:revision>1</cp:revision>
  <dcterms:created xsi:type="dcterms:W3CDTF">2025-01-21T16:09:18Z</dcterms:created>
  <dcterms:modified xsi:type="dcterms:W3CDTF">2025-01-22T18:35:44Z</dcterms:modified>
</cp:coreProperties>
</file>